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21388388" cy="15114588"/>
  <p:notesSz cx="6858000" cy="9144000"/>
  <p:defaultTextStyle>
    <a:defPPr>
      <a:defRPr lang="en-US"/>
    </a:defPPr>
    <a:lvl1pPr marL="0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1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566" y="66"/>
      </p:cViewPr>
      <p:guideLst>
        <p:guide orient="horz" pos="4761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4A7017-426C-4443-9A74-5A566DF882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2FD6A-DED1-C2F0-BE90-85F7E1312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2674EB5-4960-44A1-8B69-CE67B40DB221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7333-1894-8CDF-97B0-445BD7A1B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17A0-8363-814A-E3E5-552C0D50A7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5BF4B0B-7488-4B92-9081-EF1499F8C9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5774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6C75A97-6BB5-4568-BD5B-7104A124FEBD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7BAC3BE-5EF4-4D23-BE64-BF405CD0E5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69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695320"/>
            <a:ext cx="18180130" cy="323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8564933"/>
            <a:ext cx="14971872" cy="38626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4AFB-C3A1-4D53-8D96-B5B9AA63AC58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DE489A-77BC-3B9B-0CE4-CDD260D9A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88388" cy="31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316-19CF-4C03-A6E7-1ECE24B73349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6581" y="605286"/>
            <a:ext cx="4812387" cy="12896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419" y="605286"/>
            <a:ext cx="14080689" cy="12896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177C-51B2-43F1-8290-5DD9FD7EEDB4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61B-5D93-470E-975C-24EAE716957C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9712523"/>
            <a:ext cx="18180130" cy="30019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6406208"/>
            <a:ext cx="18180130" cy="33063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4B2-40E9-4E5D-897D-F81BE4BF0C9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419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2431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88E1-5449-41EB-AD46-BE687F4E1919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383290"/>
            <a:ext cx="9450252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4793284"/>
            <a:ext cx="9450252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3383290"/>
            <a:ext cx="9453965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4793284"/>
            <a:ext cx="9453965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9FFA-70F4-4613-9B9E-6647F1A4E4A5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0F5-92BC-4636-A625-178FB751C501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D5F-B117-4860-A707-D3B522A8035A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601785"/>
            <a:ext cx="7036632" cy="25610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601786"/>
            <a:ext cx="11956703" cy="12899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3162869"/>
            <a:ext cx="7036632" cy="1033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F1-0C62-4F3B-AF88-BBD6B95427B4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10580212"/>
            <a:ext cx="12833033" cy="1249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1350516"/>
            <a:ext cx="12833033" cy="9068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11829265"/>
            <a:ext cx="12833033" cy="1773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2817-C62E-493C-8447-C27FAA55DA01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605284"/>
            <a:ext cx="19249549" cy="251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526739"/>
            <a:ext cx="19249549" cy="9974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59DD-3335-4E53-A741-032614185C22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14008985"/>
            <a:ext cx="6772990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BC295-4ECD-1B79-5102-C29F04545C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7" y="0"/>
            <a:ext cx="21405206" cy="31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9405" y="3236814"/>
            <a:ext cx="4155568" cy="374004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19977" algn="l"/>
              </a:tabLst>
              <a:defRPr/>
            </a:pPr>
            <a:r>
              <a:rPr lang="en-US" sz="1800" b="1" kern="0" dirty="0">
                <a:solidFill>
                  <a:prstClr val="black"/>
                </a:solidFill>
              </a:rPr>
              <a:t>Abstract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Replace the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with your own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blah.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altLang="ja-JP" sz="1800" kern="0" dirty="0">
              <a:solidFill>
                <a:prstClr val="black"/>
              </a:solidFill>
              <a:latin typeface="Times New Roman" pitchFamily="18" charset="0"/>
              <a:ea typeface="游ゴシック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		</a:t>
            </a:r>
            <a:endParaRPr lang="en-US" sz="1800" i="1" kern="0" dirty="0">
              <a:solidFill>
                <a:srgbClr val="ED7D31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005562" y="3236814"/>
            <a:ext cx="10894666" cy="789646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tabLst>
                <a:tab pos="219977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Materials and methods</a:t>
            </a:r>
            <a:r>
              <a:rPr lang="en-US" sz="2800" kern="0" dirty="0">
                <a:solidFill>
                  <a:srgbClr val="FF8000"/>
                </a:solidFill>
                <a:latin typeface="Times New Roman" pitchFamily="18" charset="0"/>
              </a:rPr>
              <a:t>	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endParaRPr lang="fa-IR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310817" y="3236814"/>
            <a:ext cx="4617907" cy="791650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tabLst>
                <a:tab pos="279335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Results</a:t>
            </a:r>
          </a:p>
          <a:p>
            <a:pPr defTabSz="201121">
              <a:spcBef>
                <a:spcPct val="10000"/>
              </a:spcBef>
              <a:tabLst>
                <a:tab pos="279335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39405" y="7341270"/>
            <a:ext cx="4155568" cy="3812048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23468" algn="l"/>
              </a:tabLs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Introduction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9405" y="11497692"/>
            <a:ext cx="10339743" cy="330059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2243" tIns="201121" rIns="402243" bIns="402243" numCol="2" spcCol="402243"/>
          <a:lstStyle/>
          <a:p>
            <a:pPr marL="219977" indent="-219977" defTabSz="201121">
              <a:spcBef>
                <a:spcPct val="5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Conclusions</a:t>
            </a:r>
            <a:endParaRPr lang="en-US" sz="2800" b="1" kern="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marL="219977" indent="-219977" defTabSz="201121">
              <a:spcBef>
                <a:spcPts val="528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Blah, blah, and blah.  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98250" y="11497692"/>
            <a:ext cx="4701978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Literature cited </a:t>
            </a:r>
            <a:r>
              <a:rPr lang="en-US" sz="1800" b="1" kern="0" dirty="0">
                <a:solidFill>
                  <a:srgbClr val="000000"/>
                </a:solidFill>
              </a:rPr>
              <a:t>As</a:t>
            </a:r>
          </a:p>
          <a:p>
            <a:pPr defTabSz="201121">
              <a:spcBef>
                <a:spcPct val="10000"/>
              </a:spcBef>
              <a:defRPr/>
            </a:pP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and more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.  </a:t>
            </a:r>
            <a:r>
              <a:rPr lang="en-US" sz="1800" i="1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Journal of </a:t>
            </a:r>
            <a:r>
              <a:rPr lang="en-US" sz="1800" i="1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Blahology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1:1-2.</a:t>
            </a: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6319330" y="11497692"/>
            <a:ext cx="4609395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defRPr/>
            </a:pPr>
            <a:r>
              <a:rPr lang="en-US" sz="2800" b="1" kern="0" dirty="0" err="1">
                <a:solidFill>
                  <a:srgbClr val="000000"/>
                </a:solidFill>
              </a:rPr>
              <a:t>ACknowledgment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blah. </a:t>
            </a:r>
          </a:p>
          <a:p>
            <a:pPr defTabSz="201121">
              <a:spcBef>
                <a:spcPct val="10000"/>
              </a:spcBef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44119" y="316306"/>
            <a:ext cx="9470058" cy="18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73" tIns="120673" rIns="120673" bIns="120673" anchor="ctr">
            <a:spAutoFit/>
          </a:bodyPr>
          <a:lstStyle/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Author, Author, and Author</a:t>
            </a:r>
            <a:b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Address(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es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605414" y="5094648"/>
            <a:ext cx="11964476" cy="8777693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>
                <a:solidFill>
                  <a:prstClr val="black"/>
                </a:solidFill>
                <a:ea typeface="ＭＳ Ｐゴシック" pitchFamily="124" charset="-128"/>
              </a:rPr>
              <a:t>گروه بیومواد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0807284" y="11214596"/>
            <a:ext cx="9947133" cy="35836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بحث و نتیجه گیری 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598850" y="7182148"/>
            <a:ext cx="4155567" cy="368751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معرفی</a:t>
            </a:r>
            <a:endParaRPr lang="en-US" dirty="0"/>
          </a:p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610306" y="3236814"/>
            <a:ext cx="4127219" cy="3600400"/>
          </a:xfr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dirty="0"/>
              <a:t>چکیده</a:t>
            </a:r>
          </a:p>
          <a:p>
            <a:pPr algn="r"/>
            <a:r>
              <a:rPr lang="fa-IR" sz="1800" b="1" dirty="0">
                <a:solidFill>
                  <a:srgbClr val="000000"/>
                </a:solidFill>
                <a:latin typeface="Calibri" pitchFamily="34" charset="0"/>
                <a:cs typeface="B Zar" panose="00000400000000000000" pitchFamily="2" charset="-78"/>
              </a:rPr>
              <a:t>مطالب مربوط به هر بخش را بر اساس حجم مطالب کپی کنید</a:t>
            </a:r>
            <a:endParaRPr lang="en-US" sz="1800" dirty="0">
              <a:latin typeface="Times New Roman" pitchFamily="18" charset="0"/>
              <a:cs typeface="B Zar" panose="00000400000000000000" pitchFamily="2" charset="-78"/>
            </a:endParaRPr>
          </a:p>
          <a:p>
            <a:pPr algn="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06168" y="3236814"/>
            <a:ext cx="10632642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روش انجام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06168" y="11244684"/>
            <a:ext cx="4889750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مراجع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39405" y="11244684"/>
            <a:ext cx="4855397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/>
              <a:t>تشکر و سپاسگزاری</a:t>
            </a:r>
            <a:endParaRPr lang="en-US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39404" y="3236814"/>
            <a:ext cx="4855398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>
                <a:solidFill>
                  <a:srgbClr val="898989"/>
                </a:solidFill>
              </a:rPr>
              <a:t>نتایج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45925" y="310327"/>
            <a:ext cx="10153128" cy="1892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274320" tIns="274320" rIns="274320" bIns="274320" anchor="ctr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32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عنوان عنوان عنوان عنوان عنوان عنوان عنوان عنوان </a:t>
            </a:r>
            <a:endParaRPr lang="en-US" sz="32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نویسنده، نویسنده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</a:br>
            <a:endParaRPr lang="en-US" sz="20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25046" y="4532958"/>
            <a:ext cx="11964476" cy="8285250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 dirty="0">
                <a:solidFill>
                  <a:prstClr val="black"/>
                </a:solidFill>
                <a:ea typeface="ＭＳ Ｐゴシック" pitchFamily="124" charset="-128"/>
              </a:rPr>
              <a:t>گروه بیومواد</a:t>
            </a:r>
          </a:p>
        </p:txBody>
      </p:sp>
    </p:spTree>
    <p:extLst>
      <p:ext uri="{BB962C8B-B14F-4D97-AF65-F5344CB8AC3E}">
        <p14:creationId xmlns:p14="http://schemas.microsoft.com/office/powerpoint/2010/main" val="234591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312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K55</dc:creator>
  <cp:lastModifiedBy>AMT</cp:lastModifiedBy>
  <cp:revision>24</cp:revision>
  <dcterms:created xsi:type="dcterms:W3CDTF">2018-02-17T14:40:44Z</dcterms:created>
  <dcterms:modified xsi:type="dcterms:W3CDTF">2025-11-23T09:47:43Z</dcterms:modified>
</cp:coreProperties>
</file>