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21388388" cy="15114588"/>
  <p:notesSz cx="6858000" cy="9144000"/>
  <p:defaultTextStyle>
    <a:defPPr>
      <a:defRPr lang="en-US"/>
    </a:defPPr>
    <a:lvl1pPr marL="0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1pPr>
    <a:lvl2pPr marL="1042919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2pPr>
    <a:lvl3pPr marL="2085838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3pPr>
    <a:lvl4pPr marL="3128757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4pPr>
    <a:lvl5pPr marL="4171676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5pPr>
    <a:lvl6pPr marL="5214595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6pPr>
    <a:lvl7pPr marL="6257514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7pPr>
    <a:lvl8pPr marL="7300432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8pPr>
    <a:lvl9pPr marL="8343351" algn="l" defTabSz="2085838" rtl="0" eaLnBrk="1" latinLnBrk="0" hangingPunct="1">
      <a:defRPr sz="41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1" userDrawn="1">
          <p15:clr>
            <a:srgbClr val="A4A3A4"/>
          </p15:clr>
        </p15:guide>
        <p15:guide id="2" pos="67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566" y="66"/>
      </p:cViewPr>
      <p:guideLst>
        <p:guide orient="horz" pos="4761"/>
        <p:guide pos="67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4A7017-426C-4443-9A74-5A566DF882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42FD6A-DED1-C2F0-BE90-85F7E13121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2674EB5-4960-44A1-8B69-CE67B40DB221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87333-1894-8CDF-97B0-445BD7A1BD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A817A0-8363-814A-E3E5-552C0D50A7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5BF4B0B-7488-4B92-9081-EF1499F8C90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757747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6C75A97-6BB5-4568-BD5B-7104A124FEBD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7BAC3BE-5EF4-4D23-BE64-BF405CD0E56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3693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4695320"/>
            <a:ext cx="18180130" cy="32398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58" y="8564933"/>
            <a:ext cx="14971872" cy="38626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4AFB-C3A1-4D53-8D96-B5B9AA63AC58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1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1316-19CF-4C03-A6E7-1ECE24B73349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6581" y="605286"/>
            <a:ext cx="4812387" cy="12896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419" y="605286"/>
            <a:ext cx="14080689" cy="12896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177C-51B2-43F1-8290-5DD9FD7EEDB4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D61B-5D93-470E-975C-24EAE716957C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9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5" y="9712523"/>
            <a:ext cx="18180130" cy="30019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535" y="6406208"/>
            <a:ext cx="18180130" cy="330631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9B4B2-40E9-4E5D-897D-F81BE4BF0C95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4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419" y="3526739"/>
            <a:ext cx="9446538" cy="9974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2431" y="3526739"/>
            <a:ext cx="9446538" cy="9974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88E1-5449-41EB-AD46-BE687F4E1919}" type="datetime1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20" y="3383290"/>
            <a:ext cx="9450252" cy="14099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20" y="4793284"/>
            <a:ext cx="9450252" cy="87083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5005" y="3383290"/>
            <a:ext cx="9453965" cy="14099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5005" y="4793284"/>
            <a:ext cx="9453965" cy="87083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69FFA-70F4-4613-9B9E-6647F1A4E4A5}" type="datetime1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8E0F5-92BC-4636-A625-178FB751C501}" type="datetime1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6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3D5F-B117-4860-A707-D3B522A8035A}" type="datetime1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4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1" y="601785"/>
            <a:ext cx="7036632" cy="25610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266" y="601786"/>
            <a:ext cx="11956703" cy="128998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21" y="3162869"/>
            <a:ext cx="7036632" cy="10338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97F1-0C62-4F3B-AF88-BBD6B95427B4}" type="datetime1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74" y="10580212"/>
            <a:ext cx="12833033" cy="1249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74" y="1350516"/>
            <a:ext cx="12833033" cy="90687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74" y="11829265"/>
            <a:ext cx="12833033" cy="1773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817-C62E-493C-8447-C27FAA55DA01}" type="datetime1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420" y="605284"/>
            <a:ext cx="19249549" cy="2519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20" y="3526739"/>
            <a:ext cx="19249549" cy="9974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419" y="14008985"/>
            <a:ext cx="4990624" cy="8047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759DD-3335-4E53-A741-032614185C22}" type="datetime1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699" y="14008985"/>
            <a:ext cx="6772990" cy="8047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8345" y="14008985"/>
            <a:ext cx="4990624" cy="8047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A3540-73A6-4613-804A-CED27D9AB3A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1BC295-4ECD-1B79-5102-C29F04545C1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17" y="0"/>
            <a:ext cx="21405206" cy="312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10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linpurrington.com/tips/academic/poster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olinpurrington.com/tips/academic/poster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9405" y="3236814"/>
            <a:ext cx="4155568" cy="3740040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algn="just" defTabSz="201121">
              <a:spcBef>
                <a:spcPct val="50000"/>
              </a:spcBef>
              <a:tabLst>
                <a:tab pos="219977" algn="l"/>
              </a:tabLst>
              <a:defRPr/>
            </a:pPr>
            <a:r>
              <a:rPr lang="en-US" sz="1800" b="1" kern="0" dirty="0">
                <a:solidFill>
                  <a:prstClr val="black"/>
                </a:solidFill>
              </a:rPr>
              <a:t>Abstract</a:t>
            </a:r>
          </a:p>
          <a:p>
            <a:pPr defTabSz="201121">
              <a:spcBef>
                <a:spcPct val="10000"/>
              </a:spcBef>
              <a:tabLst>
                <a:tab pos="219977" algn="l"/>
              </a:tabLst>
              <a:defRPr/>
            </a:pP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Replace the </a:t>
            </a:r>
            <a:r>
              <a:rPr lang="en-US" altLang="en-US" sz="1800" kern="0" dirty="0">
                <a:solidFill>
                  <a:prstClr val="black"/>
                </a:solidFill>
                <a:latin typeface="Times New Roman" pitchFamily="18" charset="0"/>
              </a:rPr>
              <a:t>“</a:t>
            </a: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blah, blah, blah</a:t>
            </a:r>
            <a:r>
              <a:rPr lang="en-US" altLang="en-US" sz="1800" kern="0" dirty="0">
                <a:solidFill>
                  <a:prstClr val="black"/>
                </a:solidFill>
                <a:latin typeface="Times New Roman" pitchFamily="18" charset="0"/>
              </a:rPr>
              <a:t>”</a:t>
            </a: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 with your own </a:t>
            </a:r>
            <a:r>
              <a:rPr lang="en-US" altLang="en-US" sz="1800" kern="0" dirty="0">
                <a:solidFill>
                  <a:prstClr val="black"/>
                </a:solidFill>
                <a:latin typeface="Times New Roman" pitchFamily="18" charset="0"/>
              </a:rPr>
              <a:t>“</a:t>
            </a: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blah, blah, blah.</a:t>
            </a:r>
            <a:r>
              <a:rPr lang="en-US" altLang="en-US" sz="1800" kern="0" dirty="0">
                <a:solidFill>
                  <a:prstClr val="black"/>
                </a:solidFill>
                <a:latin typeface="Times New Roman" pitchFamily="18" charset="0"/>
              </a:rPr>
              <a:t>”</a:t>
            </a: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</a:p>
          <a:p>
            <a:pPr defTabSz="201121">
              <a:spcBef>
                <a:spcPct val="10000"/>
              </a:spcBef>
              <a:tabLst>
                <a:tab pos="219977" algn="l"/>
              </a:tabLst>
              <a:defRPr/>
            </a:pP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endParaRPr lang="en-US" altLang="ja-JP" sz="1800" kern="0" dirty="0">
              <a:solidFill>
                <a:prstClr val="black"/>
              </a:solidFill>
              <a:latin typeface="Times New Roman" pitchFamily="18" charset="0"/>
              <a:ea typeface="游ゴシック"/>
            </a:endParaRPr>
          </a:p>
          <a:p>
            <a:pPr defTabSz="201121">
              <a:spcBef>
                <a:spcPct val="10000"/>
              </a:spcBef>
              <a:tabLst>
                <a:tab pos="219977" algn="l"/>
              </a:tabLst>
              <a:defRPr/>
            </a:pPr>
            <a:r>
              <a:rPr lang="en-US" sz="1800" kern="0" dirty="0">
                <a:solidFill>
                  <a:prstClr val="black"/>
                </a:solidFill>
                <a:latin typeface="Times New Roman" pitchFamily="18" charset="0"/>
              </a:rPr>
              <a:t>		</a:t>
            </a:r>
            <a:endParaRPr lang="en-US" sz="1800" i="1" kern="0" dirty="0">
              <a:solidFill>
                <a:srgbClr val="ED7D31"/>
              </a:solidFill>
              <a:latin typeface="Times New Roman" pitchFamily="18" charset="0"/>
            </a:endParaRPr>
          </a:p>
          <a:p>
            <a:pPr defTabSz="201121">
              <a:spcBef>
                <a:spcPct val="10000"/>
              </a:spcBef>
              <a:tabLst>
                <a:tab pos="219977" algn="l"/>
              </a:tabLst>
              <a:defRPr/>
            </a:pPr>
            <a:endParaRPr lang="en-US" sz="1800" kern="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005562" y="3236814"/>
            <a:ext cx="10894666" cy="7896462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algn="just" defTabSz="201121">
              <a:tabLst>
                <a:tab pos="219977" algn="l"/>
              </a:tabLs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Materials and methods</a:t>
            </a:r>
            <a:r>
              <a:rPr lang="en-US" sz="2800" kern="0" dirty="0">
                <a:solidFill>
                  <a:srgbClr val="FF8000"/>
                </a:solidFill>
                <a:latin typeface="Times New Roman" pitchFamily="18" charset="0"/>
              </a:rPr>
              <a:t>	</a:t>
            </a:r>
            <a:endParaRPr lang="en-US" sz="2800" b="1" kern="0" dirty="0">
              <a:solidFill>
                <a:srgbClr val="000000"/>
              </a:solidFill>
            </a:endParaRPr>
          </a:p>
          <a:p>
            <a:pPr defTabSz="201121">
              <a:spcBef>
                <a:spcPct val="10000"/>
              </a:spcBef>
              <a:tabLst>
                <a:tab pos="219977" algn="l"/>
              </a:tabLst>
              <a:defRPr/>
            </a:pPr>
            <a:r>
              <a:rPr lang="en-US" sz="2800" kern="0" dirty="0">
                <a:solidFill>
                  <a:prstClr val="black"/>
                </a:solidFill>
                <a:latin typeface="Times New Roman" pitchFamily="18" charset="0"/>
              </a:rPr>
              <a:t>Blah, blah, blah</a:t>
            </a:r>
            <a:endParaRPr lang="fa-IR" sz="2800" kern="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6310817" y="3236814"/>
            <a:ext cx="4617907" cy="7916504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defTabSz="201121">
              <a:spcBef>
                <a:spcPct val="50000"/>
              </a:spcBef>
              <a:tabLst>
                <a:tab pos="279335" algn="l"/>
              </a:tabLs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Results</a:t>
            </a:r>
          </a:p>
          <a:p>
            <a:pPr defTabSz="201121">
              <a:spcBef>
                <a:spcPct val="10000"/>
              </a:spcBef>
              <a:tabLst>
                <a:tab pos="279335" algn="l"/>
              </a:tabLst>
              <a:defRPr/>
            </a:pPr>
            <a:r>
              <a:rPr lang="en-US" sz="2800" kern="0" dirty="0">
                <a:solidFill>
                  <a:prstClr val="black"/>
                </a:solidFill>
                <a:latin typeface="Times New Roman" pitchFamily="18" charset="0"/>
              </a:rPr>
              <a:t>Blah, blah, blah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39405" y="7341270"/>
            <a:ext cx="4155568" cy="3812048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algn="just" defTabSz="201121">
              <a:spcBef>
                <a:spcPct val="50000"/>
              </a:spcBef>
              <a:tabLst>
                <a:tab pos="223468" algn="l"/>
              </a:tabLst>
              <a:defRPr/>
            </a:pPr>
            <a:r>
              <a:rPr lang="en-US" sz="2800" b="1" kern="0" dirty="0">
                <a:solidFill>
                  <a:prstClr val="black"/>
                </a:solidFill>
              </a:rPr>
              <a:t>Introduction</a:t>
            </a:r>
            <a:endParaRPr lang="en-US" sz="2800" kern="0" dirty="0">
              <a:solidFill>
                <a:prstClr val="black"/>
              </a:solidFill>
              <a:latin typeface="Times New Roman" pitchFamily="18" charset="0"/>
            </a:endParaRPr>
          </a:p>
          <a:p>
            <a:pPr defTabSz="201121">
              <a:spcBef>
                <a:spcPct val="10000"/>
              </a:spcBef>
              <a:tabLst>
                <a:tab pos="223468" algn="l"/>
              </a:tabLst>
              <a:defRPr/>
            </a:pPr>
            <a:r>
              <a:rPr lang="en-US" sz="2800" kern="0" dirty="0">
                <a:solidFill>
                  <a:prstClr val="black"/>
                </a:solidFill>
                <a:latin typeface="Times New Roman" pitchFamily="18" charset="0"/>
              </a:rPr>
              <a:t>Blah, blah, blah</a:t>
            </a:r>
          </a:p>
          <a:p>
            <a:pPr defTabSz="201121">
              <a:spcBef>
                <a:spcPct val="10000"/>
              </a:spcBef>
              <a:tabLst>
                <a:tab pos="223468" algn="l"/>
              </a:tabLst>
              <a:defRPr/>
            </a:pPr>
            <a:endParaRPr lang="en-US" sz="2800" kern="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39405" y="11497692"/>
            <a:ext cx="10339743" cy="3300590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02243" tIns="201121" rIns="402243" bIns="402243" numCol="2" spcCol="402243"/>
          <a:lstStyle/>
          <a:p>
            <a:pPr marL="219977" indent="-219977" defTabSz="201121">
              <a:spcBef>
                <a:spcPct val="50000"/>
              </a:spcBef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Conclusions</a:t>
            </a:r>
            <a:endParaRPr lang="en-US" sz="2800" b="1" kern="0" dirty="0">
              <a:solidFill>
                <a:srgbClr val="000000"/>
              </a:solidFill>
              <a:ea typeface="ＭＳ Ｐゴシック" pitchFamily="-111" charset="-128"/>
              <a:cs typeface="ＭＳ Ｐゴシック" pitchFamily="-111" charset="-128"/>
            </a:endParaRPr>
          </a:p>
          <a:p>
            <a:pPr marL="219977" indent="-219977" defTabSz="201121">
              <a:spcBef>
                <a:spcPts val="528"/>
              </a:spcBef>
              <a:defRPr/>
            </a:pPr>
            <a:r>
              <a:rPr lang="en-US" sz="2800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Blah, blah, and blah.  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1198250" y="11497692"/>
            <a:ext cx="4701978" cy="3300590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defTabSz="201121">
              <a:spcBef>
                <a:spcPct val="50000"/>
              </a:spcBef>
              <a:defRPr/>
            </a:pPr>
            <a:r>
              <a:rPr lang="en-US" sz="1800" b="1" kern="0" dirty="0">
                <a:solidFill>
                  <a:srgbClr val="000000"/>
                </a:solidFill>
                <a:ea typeface="ＭＳ Ｐゴシック" pitchFamily="-111" charset="-128"/>
                <a:cs typeface="ＭＳ Ｐゴシック" pitchFamily="-111" charset="-128"/>
              </a:rPr>
              <a:t>Literature cited </a:t>
            </a:r>
            <a:r>
              <a:rPr lang="en-US" sz="1800" b="1" kern="0" dirty="0">
                <a:solidFill>
                  <a:srgbClr val="000000"/>
                </a:solidFill>
              </a:rPr>
              <a:t>As</a:t>
            </a:r>
          </a:p>
          <a:p>
            <a:pPr defTabSz="201121">
              <a:spcBef>
                <a:spcPct val="10000"/>
              </a:spcBef>
              <a:defRPr/>
            </a:pPr>
            <a:r>
              <a:rPr lang="en-US" sz="1800" kern="0" dirty="0" err="1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Blahing</a:t>
            </a:r>
            <a:r>
              <a:rPr lang="en-US" sz="1800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, </a:t>
            </a:r>
            <a:r>
              <a:rPr lang="en-US" sz="1800" kern="0" dirty="0" err="1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blahing</a:t>
            </a:r>
            <a:r>
              <a:rPr lang="en-US" sz="1800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, and more </a:t>
            </a:r>
            <a:r>
              <a:rPr lang="en-US" sz="1800" kern="0" dirty="0" err="1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blahing</a:t>
            </a:r>
            <a:r>
              <a:rPr lang="en-US" sz="1800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.  </a:t>
            </a:r>
            <a:r>
              <a:rPr lang="en-US" sz="1800" i="1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Journal of </a:t>
            </a:r>
            <a:r>
              <a:rPr lang="en-US" sz="1800" i="1" kern="0" dirty="0" err="1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Blahology</a:t>
            </a:r>
            <a:r>
              <a:rPr lang="en-US" sz="1800" kern="0" dirty="0">
                <a:solidFill>
                  <a:prstClr val="black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 1:1-2.</a:t>
            </a:r>
            <a:endParaRPr lang="en-US" sz="1800" kern="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1" name="Text Box 70"/>
          <p:cNvSpPr txBox="1">
            <a:spLocks noChangeArrowheads="1"/>
          </p:cNvSpPr>
          <p:nvPr/>
        </p:nvSpPr>
        <p:spPr bwMode="auto">
          <a:xfrm>
            <a:off x="16319330" y="11497692"/>
            <a:ext cx="4609395" cy="3300590"/>
          </a:xfrm>
          <a:prstGeom prst="rect">
            <a:avLst/>
          </a:prstGeom>
          <a:solidFill>
            <a:sysClr val="window" lastClr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02243" tIns="201121" rIns="402243" bIns="402243"/>
          <a:lstStyle/>
          <a:p>
            <a:pPr defTabSz="201121">
              <a:defRPr/>
            </a:pPr>
            <a:r>
              <a:rPr lang="en-US" sz="2800" b="1" kern="0" dirty="0" err="1">
                <a:solidFill>
                  <a:srgbClr val="000000"/>
                </a:solidFill>
              </a:rPr>
              <a:t>ACknowledgment</a:t>
            </a:r>
            <a:endParaRPr lang="en-US" sz="2800" b="1" kern="0" dirty="0">
              <a:solidFill>
                <a:srgbClr val="000000"/>
              </a:solidFill>
            </a:endParaRPr>
          </a:p>
          <a:p>
            <a:pPr defTabSz="201121">
              <a:spcBef>
                <a:spcPct val="10000"/>
              </a:spcBef>
              <a:defRPr/>
            </a:pPr>
            <a:r>
              <a:rPr lang="en-US" sz="2800" kern="0" dirty="0">
                <a:solidFill>
                  <a:prstClr val="black"/>
                </a:solidFill>
                <a:latin typeface="Times New Roman" pitchFamily="18" charset="0"/>
              </a:rPr>
              <a:t>Blah, blah, blah. </a:t>
            </a:r>
          </a:p>
          <a:p>
            <a:pPr defTabSz="201121">
              <a:spcBef>
                <a:spcPct val="10000"/>
              </a:spcBef>
              <a:defRPr/>
            </a:pPr>
            <a:endParaRPr lang="en-US" sz="2800" kern="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6044119" y="316306"/>
            <a:ext cx="9470058" cy="18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20673" tIns="120673" rIns="120673" bIns="120673" anchor="ctr">
            <a:spAutoFit/>
          </a:bodyPr>
          <a:lstStyle/>
          <a:p>
            <a:pPr marL="0" marR="0" lvl="0" indent="0" algn="ctr" defTabSz="20112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26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Title</a:t>
            </a:r>
            <a:r>
              <a:rPr kumimoji="0" lang="en-US" sz="4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20112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26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Author, Author, and Author</a:t>
            </a:r>
            <a:br>
              <a:rPr kumimoji="0" lang="en-US" sz="24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Address(</a:t>
            </a:r>
            <a:r>
              <a:rPr kumimoji="0" lang="en-US" sz="2400" b="0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es</a:t>
            </a:r>
            <a:r>
              <a:rPr kumimoji="0" lang="en-US" sz="2400" b="0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)</a:t>
            </a:r>
          </a:p>
        </p:txBody>
      </p:sp>
      <p:sp>
        <p:nvSpPr>
          <p:cNvPr id="22" name="TextBox 2"/>
          <p:cNvSpPr txBox="1">
            <a:spLocks noChangeArrowheads="1"/>
          </p:cNvSpPr>
          <p:nvPr/>
        </p:nvSpPr>
        <p:spPr bwMode="auto">
          <a:xfrm>
            <a:off x="4605414" y="5094648"/>
            <a:ext cx="11964476" cy="8285250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ysClr val="windowText" lastClr="000000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square" lIns="201121" tIns="201121" rIns="201121" bIns="201121">
            <a:spAutoFit/>
          </a:bodyPr>
          <a:lstStyle/>
          <a:p>
            <a:pPr defTabSz="201121">
              <a:defRPr/>
            </a:pPr>
            <a:r>
              <a:rPr lang="en-US" sz="3200" b="1" kern="0" dirty="0">
                <a:solidFill>
                  <a:srgbClr val="FF6FCF"/>
                </a:solidFill>
                <a:latin typeface="Calibri"/>
                <a:ea typeface="ＭＳ Ｐゴシック" pitchFamily="124" charset="-128"/>
              </a:rPr>
              <a:t>(delete this text box after reading.)</a:t>
            </a:r>
            <a:endParaRPr lang="en-US" sz="3200" kern="0" dirty="0">
              <a:solidFill>
                <a:srgbClr val="FF6FCF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ea typeface="ＭＳ Ｐゴシック" pitchFamily="124" charset="-128"/>
              </a:rPr>
              <a:t>Poster size should remain A2 (as designed) and the header cannot change. though you can change the fonts.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This poster template and the boxes might need to be resized  and re-colored to fit your needs</a:t>
            </a:r>
            <a:r>
              <a:rPr lang="en-US" sz="3200" kern="0" dirty="0">
                <a:solidFill>
                  <a:prstClr val="black"/>
                </a:solidFill>
                <a:ea typeface="ＭＳ Ｐゴシック" pitchFamily="124" charset="-128"/>
              </a:rPr>
              <a:t>. You can use either Farsi OR English template for your final poster.</a:t>
            </a: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If you need guidance on how to craft a poster, go to 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  <a:hlinkClick r:id="rId2"/>
              </a:rPr>
              <a:t>http://colinpurrington.com/tips/academic/posterdesign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.  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Happy </a:t>
            </a:r>
            <a:r>
              <a:rPr lang="en-US" sz="3200" kern="0" dirty="0" err="1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posterizing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!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fa-IR" sz="3200" kern="0" dirty="0">
                <a:solidFill>
                  <a:prstClr val="black"/>
                </a:solidFill>
                <a:ea typeface="ＭＳ Ｐゴシック" pitchFamily="124" charset="-128"/>
              </a:rPr>
              <a:t>گروه </a:t>
            </a:r>
            <a:r>
              <a:rPr lang="fa-IR" sz="3200" kern="0">
                <a:solidFill>
                  <a:prstClr val="black"/>
                </a:solidFill>
                <a:ea typeface="ＭＳ Ｐゴシック" pitchFamily="124" charset="-128"/>
              </a:rPr>
              <a:t>تصویربرداری پزشکی</a:t>
            </a:r>
            <a:endParaRPr lang="en-US" sz="3200" kern="0">
              <a:solidFill>
                <a:prstClr val="black"/>
              </a:solidFill>
              <a:ea typeface="ＭＳ Ｐゴシック" pitchFamily="12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7515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10807284" y="11214596"/>
            <a:ext cx="9947133" cy="3583686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dirty="0"/>
              <a:t>بحث و نتیجه گیری 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6598850" y="7182148"/>
            <a:ext cx="4155567" cy="3687514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dirty="0"/>
              <a:t>معرفی</a:t>
            </a:r>
            <a:endParaRPr lang="en-US" dirty="0"/>
          </a:p>
          <a:p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6610306" y="3236814"/>
            <a:ext cx="4127219" cy="3600400"/>
          </a:xfr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fa-IR" dirty="0"/>
              <a:t>چکیده</a:t>
            </a:r>
          </a:p>
          <a:p>
            <a:pPr algn="r"/>
            <a:r>
              <a:rPr lang="fa-IR" sz="1800" b="1" dirty="0">
                <a:solidFill>
                  <a:srgbClr val="000000"/>
                </a:solidFill>
                <a:latin typeface="Calibri" pitchFamily="34" charset="0"/>
                <a:cs typeface="B Zar" panose="00000400000000000000" pitchFamily="2" charset="-78"/>
              </a:rPr>
              <a:t>مطالب مربوط به هر بخش را بر اساس حجم مطالب کپی کنید</a:t>
            </a:r>
            <a:endParaRPr lang="en-US" sz="1800" dirty="0">
              <a:latin typeface="Times New Roman" pitchFamily="18" charset="0"/>
              <a:cs typeface="B Zar" panose="000004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5606168" y="3236814"/>
            <a:ext cx="10632642" cy="763284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dirty="0"/>
              <a:t>روش انجام</a:t>
            </a:r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606168" y="11244684"/>
            <a:ext cx="4889750" cy="355359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dirty="0"/>
              <a:t>مراجع</a:t>
            </a:r>
            <a:endParaRPr lang="en-US" dirty="0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39405" y="11244684"/>
            <a:ext cx="4855397" cy="355359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dirty="0"/>
              <a:t>تشکر و سپاسگزاری</a:t>
            </a:r>
            <a:endParaRPr lang="en-US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439404" y="3236814"/>
            <a:ext cx="4855398" cy="763284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dirty="0">
                <a:solidFill>
                  <a:srgbClr val="898989"/>
                </a:solidFill>
              </a:rPr>
              <a:t>نتایج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45925" y="310327"/>
            <a:ext cx="10153128" cy="18928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274320" tIns="274320" rIns="274320" bIns="274320" anchor="ctr">
            <a:spAutoFit/>
          </a:bodyPr>
          <a:lstStyle/>
          <a:p>
            <a:pPr algn="ctr">
              <a:spcBef>
                <a:spcPct val="50000"/>
              </a:spcBef>
              <a:spcAft>
                <a:spcPts val="600"/>
              </a:spcAft>
            </a:pPr>
            <a:r>
              <a:rPr lang="fa-IR" sz="3200" b="1" dirty="0">
                <a:ln>
                  <a:solidFill>
                    <a:schemeClr val="tx1"/>
                  </a:solidFill>
                </a:ln>
                <a:noFill/>
                <a:latin typeface="Calibri" pitchFamily="34" charset="0"/>
              </a:rPr>
              <a:t>عنوان عنوان عنوان عنوان عنوان عنوان عنوان عنوان </a:t>
            </a:r>
            <a:endParaRPr lang="en-US" sz="3200" b="1" dirty="0">
              <a:ln>
                <a:solidFill>
                  <a:schemeClr val="tx1"/>
                </a:solidFill>
              </a:ln>
              <a:noFill/>
              <a:latin typeface="Calibri" pitchFamily="34" charset="0"/>
            </a:endParaRPr>
          </a:p>
          <a:p>
            <a:pPr algn="ctr">
              <a:spcBef>
                <a:spcPct val="50000"/>
              </a:spcBef>
              <a:spcAft>
                <a:spcPts val="600"/>
              </a:spcAft>
            </a:pPr>
            <a:r>
              <a:rPr lang="fa-IR" sz="2000" b="1" dirty="0">
                <a:ln>
                  <a:solidFill>
                    <a:schemeClr val="tx1"/>
                  </a:solidFill>
                </a:ln>
                <a:noFill/>
                <a:latin typeface="Calibri" pitchFamily="34" charset="0"/>
              </a:rPr>
              <a:t>نویسنده، نویسنده</a:t>
            </a:r>
            <a:br>
              <a:rPr lang="en-US" sz="2000" b="1" dirty="0">
                <a:ln>
                  <a:solidFill>
                    <a:schemeClr val="tx1"/>
                  </a:solidFill>
                </a:ln>
                <a:noFill/>
                <a:latin typeface="Calibri" pitchFamily="34" charset="0"/>
              </a:rPr>
            </a:br>
            <a:endParaRPr lang="en-US" sz="2000" b="1" dirty="0">
              <a:ln>
                <a:solidFill>
                  <a:schemeClr val="tx1"/>
                </a:solidFill>
              </a:ln>
              <a:noFill/>
              <a:latin typeface="Calibri" pitchFamily="34" charset="0"/>
            </a:endParaRP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825046" y="4532958"/>
            <a:ext cx="11964476" cy="8285250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ysClr val="windowText" lastClr="000000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square" lIns="201121" tIns="201121" rIns="201121" bIns="201121">
            <a:spAutoFit/>
          </a:bodyPr>
          <a:lstStyle/>
          <a:p>
            <a:pPr defTabSz="201121">
              <a:defRPr/>
            </a:pPr>
            <a:r>
              <a:rPr lang="en-US" sz="3200" b="1" kern="0" dirty="0">
                <a:solidFill>
                  <a:srgbClr val="FF6FCF"/>
                </a:solidFill>
                <a:latin typeface="Calibri"/>
                <a:ea typeface="ＭＳ Ｐゴシック" pitchFamily="124" charset="-128"/>
              </a:rPr>
              <a:t>(delete this text box after reading.)</a:t>
            </a:r>
            <a:endParaRPr lang="en-US" sz="3200" kern="0" dirty="0">
              <a:solidFill>
                <a:srgbClr val="FF6FCF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ea typeface="ＭＳ Ｐゴシック" pitchFamily="124" charset="-128"/>
              </a:rPr>
              <a:t>Poster size should remain A2 (as designed) and the header cannot change. though you can change the fonts.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This poster template and the boxes might need to be resized  and re-colored to fit your needs</a:t>
            </a:r>
            <a:r>
              <a:rPr lang="en-US" sz="3200" kern="0" dirty="0">
                <a:solidFill>
                  <a:prstClr val="black"/>
                </a:solidFill>
                <a:ea typeface="ＭＳ Ｐゴシック" pitchFamily="124" charset="-128"/>
              </a:rPr>
              <a:t>. You can use either Farsi OR English template for your final poster.</a:t>
            </a: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If you need guidance on how to craft a poster, go to 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  <a:hlinkClick r:id="rId2"/>
              </a:rPr>
              <a:t>http://colinpurrington.com/tips/academic/posterdesign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.  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Happy </a:t>
            </a:r>
            <a:r>
              <a:rPr lang="en-US" sz="3200" kern="0" dirty="0" err="1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posterizing</a:t>
            </a:r>
            <a:r>
              <a:rPr lang="en-US" sz="3200" kern="0" dirty="0">
                <a:solidFill>
                  <a:prstClr val="black"/>
                </a:solidFill>
                <a:latin typeface="Calibri"/>
                <a:ea typeface="ＭＳ Ｐゴシック" pitchFamily="124" charset="-128"/>
              </a:rPr>
              <a:t>!</a:t>
            </a:r>
          </a:p>
          <a:p>
            <a:pPr defTabSz="201121">
              <a:defRPr/>
            </a:pPr>
            <a:endParaRPr lang="en-US" sz="3200" kern="0" dirty="0">
              <a:solidFill>
                <a:prstClr val="black"/>
              </a:solidFill>
              <a:latin typeface="Calibri"/>
              <a:ea typeface="ＭＳ Ｐゴシック" pitchFamily="124" charset="-128"/>
            </a:endParaRPr>
          </a:p>
          <a:p>
            <a:pPr defTabSz="201121">
              <a:defRPr/>
            </a:pPr>
            <a:r>
              <a:rPr lang="fa-IR" sz="3200" kern="0" dirty="0">
                <a:solidFill>
                  <a:prstClr val="black"/>
                </a:solidFill>
                <a:ea typeface="ＭＳ Ｐゴシック" pitchFamily="124" charset="-128"/>
              </a:rPr>
              <a:t>گروه تصویربرداری پزشکی</a:t>
            </a:r>
            <a:endParaRPr lang="en-US" sz="3200" kern="0" dirty="0">
              <a:solidFill>
                <a:prstClr val="black"/>
              </a:solidFill>
              <a:ea typeface="ＭＳ Ｐゴシック" pitchFamily="12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5914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314</Words>
  <Application>Microsoft Office PowerPoint</Application>
  <PresentationFormat>Custom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K55</dc:creator>
  <cp:lastModifiedBy>AMT</cp:lastModifiedBy>
  <cp:revision>22</cp:revision>
  <dcterms:created xsi:type="dcterms:W3CDTF">2018-02-17T14:40:44Z</dcterms:created>
  <dcterms:modified xsi:type="dcterms:W3CDTF">2025-11-23T09:43:57Z</dcterms:modified>
</cp:coreProperties>
</file>